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ACAC"/>
    <a:srgbClr val="7AA1A7"/>
    <a:srgbClr val="88C9CA"/>
    <a:srgbClr val="82B8BB"/>
    <a:srgbClr val="80B2B6"/>
    <a:srgbClr val="8DD7D6"/>
    <a:srgbClr val="789A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0E46CF-DFF6-D191-0E6C-0098FBA531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D754A5-9587-BBFA-EDC5-2960843A87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6A80939-2E23-1FEC-506D-3C14B48CC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4F6DD-5037-4912-A92B-EAC16E49774A}" type="datetimeFigureOut">
              <a:rPr lang="pt-BR" smtClean="0"/>
              <a:t>27/01/2023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F4B585B-2B02-4457-84F6-7A7037ACB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52548F8-5A1A-5ACD-2E29-4BD0D8471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EFD5-B8DA-49BF-A28D-4896662D70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247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4593C3-5C18-6991-5F51-EAC5EFCAF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8B9E43E-50EA-95C3-B316-77336FC695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4017DB-E575-7CAF-82BA-9AEBA3247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4F6DD-5037-4912-A92B-EAC16E49774A}" type="datetimeFigureOut">
              <a:rPr lang="pt-BR" smtClean="0"/>
              <a:t>27/01/2023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1EFA535-654D-1EC8-069A-A8B8188F7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2537D73-586A-1F60-3E7B-120D74C9B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EFD5-B8DA-49BF-A28D-4896662D70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2516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E6E6D03-0E0C-F012-ECA2-DE0C63E054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663D817-8095-B181-07D5-65B6AFF55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3B72D2-3D05-B45B-77F8-F32ED94C2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4F6DD-5037-4912-A92B-EAC16E49774A}" type="datetimeFigureOut">
              <a:rPr lang="pt-BR" smtClean="0"/>
              <a:t>27/01/2023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FC6FDFC-D725-D030-B129-FCE01E342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8CFE203-0E8E-D669-2AF9-750D3CD1D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EFD5-B8DA-49BF-A28D-4896662D70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0304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BA6BEB-5754-FD69-73F6-B18C47F16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1DE119-6DA5-11DD-EAEB-D410DEECD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D9DB3AB-737C-BC91-C983-E4370E904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4F6DD-5037-4912-A92B-EAC16E49774A}" type="datetimeFigureOut">
              <a:rPr lang="pt-BR" smtClean="0"/>
              <a:t>27/01/2023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CDDCB7F-4D86-7E9D-6683-B7CADAD7B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CF3C1F-49C1-1009-E4D6-DC0EE50AC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EFD5-B8DA-49BF-A28D-4896662D70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628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EB48AB-8FFE-345A-80DF-C69E415BD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9F4143C-E799-A5FB-E999-5F4B5211F9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7A42FE-1007-A88E-43B8-56F4D7CA2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4F6DD-5037-4912-A92B-EAC16E49774A}" type="datetimeFigureOut">
              <a:rPr lang="pt-BR" smtClean="0"/>
              <a:t>27/01/2023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85D3A59-16D4-804B-5F1F-AD8B4DDCB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77F84C0-26F2-AA1E-1253-5BC55CD1E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EFD5-B8DA-49BF-A28D-4896662D70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6775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0E84C7-239B-D79A-C9CB-01296AE9F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F8A96FD-3451-DF27-4A76-8F0BFB1CE0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A2BDEE6-E82D-BFDA-31DE-F77707EF20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41AD0A0-3365-92BA-8958-8F7B1E3D4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4F6DD-5037-4912-A92B-EAC16E49774A}" type="datetimeFigureOut">
              <a:rPr lang="pt-BR" smtClean="0"/>
              <a:t>27/01/2023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F5FBC69-A410-83CA-049A-4BF98C1F1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C3CBF16-0CCE-5A8B-EB54-A4F9C2454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EFD5-B8DA-49BF-A28D-4896662D70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5499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327316-AEAF-3E91-438F-65A69DD71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6F1284C-CF9F-55BB-DCD5-111DA37FC2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B366EF7-73A4-683B-1738-4F1842CEEF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FFBBECE-C1BB-E667-AECA-BE507E2987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4C84C19-8C64-490E-30E8-B6D232623A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A537B37-9BA9-41E8-95D2-043331EC8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4F6DD-5037-4912-A92B-EAC16E49774A}" type="datetimeFigureOut">
              <a:rPr lang="pt-BR" smtClean="0"/>
              <a:t>27/01/2023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6DEEBD2-1DFE-57A9-2035-F205E1B61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93A0425-6D98-5958-6F93-7FD1FCBF2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EFD5-B8DA-49BF-A28D-4896662D70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8158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82F8B6-6443-2D4D-7296-71CC1DD86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BADD9FD-BCFD-D0FF-1A48-0153EAF81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4F6DD-5037-4912-A92B-EAC16E49774A}" type="datetimeFigureOut">
              <a:rPr lang="pt-BR" smtClean="0"/>
              <a:t>27/01/2023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B4FE18E-A57A-3096-8133-258D81FEE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3DAF858-1B98-633E-54BB-9E2CF76AA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EFD5-B8DA-49BF-A28D-4896662D70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6082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A055BB1-3133-E8CA-1D98-5DA1E6BC3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4F6DD-5037-4912-A92B-EAC16E49774A}" type="datetimeFigureOut">
              <a:rPr lang="pt-BR" smtClean="0"/>
              <a:t>27/01/2023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2475878-1091-C5B3-A29C-DF138C0E6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C36A140-0622-DED1-7636-00A6CFA99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EFD5-B8DA-49BF-A28D-4896662D70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328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D55F17-C9F4-168B-381E-CA12A0B3F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563AE5-6384-075B-02D0-1B471C7B8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5C039EC-4C73-AFCB-EC3E-8175BBA820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6ECD82C-A717-D905-592C-B65B405BC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4F6DD-5037-4912-A92B-EAC16E49774A}" type="datetimeFigureOut">
              <a:rPr lang="pt-BR" smtClean="0"/>
              <a:t>27/01/2023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07FBE61-7E94-67D8-C4FB-0AC5B9FC6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5E2F61A-9F7F-CE41-0C80-8A6A8D32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EFD5-B8DA-49BF-A28D-4896662D70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3878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F3AA61-8B88-8AD1-1E81-D3009A2DE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97A6E24-0C1B-05BE-AD59-DB3EF193EA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0D25E44-6912-C1DB-7572-3721A04C1F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6354153-0284-3F71-8270-0494A307F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4F6DD-5037-4912-A92B-EAC16E49774A}" type="datetimeFigureOut">
              <a:rPr lang="pt-BR" smtClean="0"/>
              <a:t>27/01/2023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E3BD275-4479-273F-79C0-6B4B74D52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248FB82-6CC7-B6F4-5A3D-7A652C90F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CEFD5-B8DA-49BF-A28D-4896662D70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800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A67F5AA-75FC-1D54-145C-040F7A761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0AD89EC-7288-9CB5-F596-2996A1FEED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BF3F51D-578E-79F9-B9AC-7053F7AE83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4F6DD-5037-4912-A92B-EAC16E49774A}" type="datetimeFigureOut">
              <a:rPr lang="pt-BR" smtClean="0"/>
              <a:t>27/01/2023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75C2EB-09F0-3247-0520-221C10CCA1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998F3BB-5367-9F34-F6F6-B538F8E7B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CEFD5-B8DA-49BF-A28D-4896662D70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3551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tacpan.org/pod/Catman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.microsoft.com/pt-br/windows/wsl/instal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github.com/LibreCat/Catmandu/wiki/Fix-packages" TargetMode="External"/><Relationship Id="rId3" Type="http://schemas.openxmlformats.org/officeDocument/2006/relationships/hyperlink" Target="https://github.com/LibreCat/Catmandu/wiki/Importers" TargetMode="External"/><Relationship Id="rId7" Type="http://schemas.openxmlformats.org/officeDocument/2006/relationships/hyperlink" Target="https://github.com/LibreCat/Catmandu/wiki/Fix-language" TargetMode="External"/><Relationship Id="rId2" Type="http://schemas.openxmlformats.org/officeDocument/2006/relationships/hyperlink" Target="https://github.com/LibreCat/Catmandu/wiki/Item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ithub.com/LibreCat/Catmandu/wiki/Fixes" TargetMode="External"/><Relationship Id="rId5" Type="http://schemas.openxmlformats.org/officeDocument/2006/relationships/hyperlink" Target="https://github.com/LibreCat/Catmandu/wiki/Stores" TargetMode="External"/><Relationship Id="rId4" Type="http://schemas.openxmlformats.org/officeDocument/2006/relationships/hyperlink" Target="https://github.com/LibreCat/Catmandu/wiki/Exporter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ibrecat.org/assets/catmandu_cheat_sheet.pd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LibreCat/Catmandu/wiki/Fixes-Cheat-Sheet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ftp.nlm.nih.gov/projects/catfile/catfile.bib.20230126" TargetMode="External"/><Relationship Id="rId2" Type="http://schemas.openxmlformats.org/officeDocument/2006/relationships/hyperlink" Target="https://www.nlm.nih.gov/databases/download/catalog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F5C0D348-AF69-49A5-C3EA-9A5EC97349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02654"/>
          </a:xfrm>
        </p:spPr>
        <p:txBody>
          <a:bodyPr>
            <a:normAutofit lnSpcReduction="10000"/>
          </a:bodyPr>
          <a:lstStyle/>
          <a:p>
            <a:r>
              <a:rPr lang="pt-BR" sz="6600" b="1" dirty="0" err="1">
                <a:solidFill>
                  <a:schemeClr val="bg1"/>
                </a:solidFill>
              </a:rPr>
              <a:t>Librecat</a:t>
            </a:r>
            <a:r>
              <a:rPr lang="pt-BR" sz="6600" b="1" dirty="0">
                <a:solidFill>
                  <a:schemeClr val="bg1"/>
                </a:solidFill>
              </a:rPr>
              <a:t> / </a:t>
            </a:r>
            <a:r>
              <a:rPr lang="pt-BR" sz="6600" b="1" dirty="0" err="1">
                <a:solidFill>
                  <a:schemeClr val="bg1"/>
                </a:solidFill>
              </a:rPr>
              <a:t>Catmandu</a:t>
            </a:r>
            <a:r>
              <a:rPr lang="pt-BR" dirty="0">
                <a:solidFill>
                  <a:schemeClr val="bg1"/>
                </a:solidFill>
              </a:rPr>
              <a:t> </a:t>
            </a:r>
          </a:p>
          <a:p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Open </a:t>
            </a:r>
            <a:r>
              <a:rPr lang="pt-B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Source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Applications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for </a:t>
            </a:r>
            <a:r>
              <a:rPr lang="pt-B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Libraries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-</a:t>
            </a:r>
          </a:p>
          <a:p>
            <a:endParaRPr lang="pt-BR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t-B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Tiago Rodrigo Marçal Murakami</a:t>
            </a:r>
          </a:p>
          <a:p>
            <a:r>
              <a:rPr lang="pt-B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Janeiro de 2023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C06F667A-D798-A580-1F8C-255B3B5FD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672" y="584622"/>
            <a:ext cx="2602655" cy="2602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231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230000-5B3D-1074-9254-A7F053791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/>
              <a:t>Catmandu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0D569B-96F8-1430-42C1-1C1484867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err="1">
                <a:hlinkClick r:id="rId2"/>
              </a:rPr>
              <a:t>Catmandu</a:t>
            </a:r>
            <a:r>
              <a:rPr lang="pt-BR" dirty="0"/>
              <a:t> fornece um cliente de linha de comando e uma API Perl para facilitar a Exportação (E), Transformação (T) e Carregamento (L) de dados em bancos de dados ou arquivos de dados, ETL em resumo. </a:t>
            </a:r>
          </a:p>
          <a:p>
            <a:pPr marL="0" indent="0">
              <a:buNone/>
            </a:pPr>
            <a:r>
              <a:rPr lang="pt-BR" dirty="0" err="1"/>
              <a:t>Catmandu</a:t>
            </a:r>
            <a:r>
              <a:rPr lang="pt-BR" dirty="0"/>
              <a:t> é especializado em processar, converter e criar metadados de bibliotecas a partir de várias fontes.</a:t>
            </a:r>
          </a:p>
          <a:p>
            <a:pPr marL="0" indent="0">
              <a:buNone/>
            </a:pPr>
            <a:r>
              <a:rPr lang="pt-BR" dirty="0" err="1"/>
              <a:t>Catmandu</a:t>
            </a:r>
            <a:r>
              <a:rPr lang="pt-BR" dirty="0"/>
              <a:t> pode processar: MARC, MAB, XML, Aleph X-</a:t>
            </a:r>
            <a:r>
              <a:rPr lang="pt-BR" dirty="0" err="1"/>
              <a:t>services</a:t>
            </a:r>
            <a:r>
              <a:rPr lang="pt-BR" dirty="0"/>
              <a:t>, </a:t>
            </a:r>
            <a:r>
              <a:rPr lang="pt-BR" dirty="0" err="1"/>
              <a:t>BagIt</a:t>
            </a:r>
            <a:r>
              <a:rPr lang="pt-BR" dirty="0"/>
              <a:t>, </a:t>
            </a:r>
            <a:r>
              <a:rPr lang="pt-BR" dirty="0" err="1"/>
              <a:t>BibTeX</a:t>
            </a:r>
            <a:r>
              <a:rPr lang="pt-BR" dirty="0"/>
              <a:t>, EAD, LIDO, JSON </a:t>
            </a:r>
            <a:r>
              <a:rPr lang="pt-BR" dirty="0" err="1"/>
              <a:t>Markdown</a:t>
            </a:r>
            <a:r>
              <a:rPr lang="pt-BR" dirty="0"/>
              <a:t>, MODS, OAI-PMH, ORCID, </a:t>
            </a:r>
            <a:r>
              <a:rPr lang="pt-BR" dirty="0" err="1"/>
              <a:t>PLoS</a:t>
            </a:r>
            <a:r>
              <a:rPr lang="pt-BR" dirty="0"/>
              <a:t>, PNX, RDF, RIS, SRU, XML, XLS, XSD , YAML, Z39.50 e muitos outros formatos.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1112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B1AD36-221B-C274-AC7C-E4F0C4A04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Instalação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ACFD269-DE56-F088-FDEF-64EC709FE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>
                <a:hlinkClick r:id="rId2"/>
              </a:rPr>
              <a:t>Instalar o WSL 2 no Windows</a:t>
            </a:r>
            <a:endParaRPr lang="pt-BR" dirty="0"/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Instalar o </a:t>
            </a:r>
            <a:r>
              <a:rPr lang="pt-BR" dirty="0" err="1"/>
              <a:t>Catmandu</a:t>
            </a:r>
            <a:r>
              <a:rPr lang="pt-BR" dirty="0"/>
              <a:t> no Ubuntu/Debian (É possível instalar em outras distribuições Linux):</a:t>
            </a:r>
          </a:p>
          <a:p>
            <a:pPr marL="457200" lvl="1" indent="0">
              <a:buNone/>
            </a:pPr>
            <a:r>
              <a:rPr lang="pt-BR" dirty="0" err="1"/>
              <a:t>sudo</a:t>
            </a:r>
            <a:r>
              <a:rPr lang="pt-BR" dirty="0"/>
              <a:t> </a:t>
            </a:r>
            <a:r>
              <a:rPr lang="pt-BR" dirty="0" err="1"/>
              <a:t>apt-get</a:t>
            </a:r>
            <a:r>
              <a:rPr lang="pt-BR" dirty="0"/>
              <a:t> update</a:t>
            </a:r>
          </a:p>
          <a:p>
            <a:pPr marL="457200" lvl="1" indent="0">
              <a:buNone/>
            </a:pPr>
            <a:r>
              <a:rPr lang="en-US" dirty="0" err="1"/>
              <a:t>sudo</a:t>
            </a:r>
            <a:r>
              <a:rPr lang="en-US" dirty="0"/>
              <a:t> apt-get install </a:t>
            </a:r>
            <a:r>
              <a:rPr lang="en-US" dirty="0" err="1"/>
              <a:t>libcatmandu</a:t>
            </a:r>
            <a:r>
              <a:rPr lang="en-US" dirty="0"/>
              <a:t>*-</a:t>
            </a:r>
            <a:r>
              <a:rPr lang="en-US" dirty="0" err="1"/>
              <a:t>perl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Instalar</a:t>
            </a:r>
            <a:r>
              <a:rPr lang="en-US" dirty="0"/>
              <a:t> o </a:t>
            </a:r>
            <a:r>
              <a:rPr lang="en-US" dirty="0" err="1"/>
              <a:t>Catmandu</a:t>
            </a:r>
            <a:r>
              <a:rPr lang="en-US" dirty="0"/>
              <a:t>::OAI</a:t>
            </a:r>
          </a:p>
          <a:p>
            <a:pPr marL="457200" lvl="1" indent="0">
              <a:buNone/>
            </a:pPr>
            <a:r>
              <a:rPr lang="pt-BR" dirty="0" err="1"/>
              <a:t>sudo</a:t>
            </a:r>
            <a:r>
              <a:rPr lang="pt-BR" dirty="0"/>
              <a:t> </a:t>
            </a:r>
            <a:r>
              <a:rPr lang="pt-BR" dirty="0" err="1"/>
              <a:t>apt-get</a:t>
            </a:r>
            <a:r>
              <a:rPr lang="pt-BR" dirty="0"/>
              <a:t> </a:t>
            </a:r>
            <a:r>
              <a:rPr lang="pt-BR" dirty="0" err="1"/>
              <a:t>install</a:t>
            </a:r>
            <a:r>
              <a:rPr lang="pt-BR" dirty="0"/>
              <a:t> build-</a:t>
            </a:r>
            <a:r>
              <a:rPr lang="pt-BR" dirty="0" err="1"/>
              <a:t>essential</a:t>
            </a:r>
            <a:r>
              <a:rPr lang="pt-BR" dirty="0"/>
              <a:t> </a:t>
            </a:r>
            <a:r>
              <a:rPr lang="pt-BR" dirty="0" err="1"/>
              <a:t>libcatmandu</a:t>
            </a:r>
            <a:r>
              <a:rPr lang="pt-BR" dirty="0"/>
              <a:t>*-</a:t>
            </a:r>
            <a:r>
              <a:rPr lang="pt-BR" dirty="0" err="1"/>
              <a:t>perl</a:t>
            </a:r>
            <a:r>
              <a:rPr lang="pt-BR" dirty="0"/>
              <a:t> libexpat1-dev </a:t>
            </a:r>
            <a:r>
              <a:rPr lang="pt-BR" dirty="0" err="1"/>
              <a:t>libssl-dev</a:t>
            </a:r>
            <a:r>
              <a:rPr lang="pt-BR" dirty="0"/>
              <a:t> libxml2-dev libxslt1-dev </a:t>
            </a:r>
            <a:r>
              <a:rPr lang="pt-BR" dirty="0" err="1"/>
              <a:t>libgdbm-dev</a:t>
            </a:r>
            <a:r>
              <a:rPr lang="pt-BR" dirty="0"/>
              <a:t> </a:t>
            </a:r>
            <a:r>
              <a:rPr lang="pt-BR" dirty="0" err="1"/>
              <a:t>libmodule-install-perl</a:t>
            </a:r>
            <a:r>
              <a:rPr lang="pt-BR" dirty="0"/>
              <a:t> </a:t>
            </a:r>
            <a:r>
              <a:rPr lang="pt-BR" dirty="0" err="1"/>
              <a:t>dh</a:t>
            </a:r>
            <a:r>
              <a:rPr lang="pt-BR" dirty="0"/>
              <a:t>-make-</a:t>
            </a:r>
            <a:r>
              <a:rPr lang="pt-BR" dirty="0" err="1"/>
              <a:t>perl</a:t>
            </a:r>
            <a:r>
              <a:rPr lang="pt-BR" dirty="0"/>
              <a:t> </a:t>
            </a:r>
            <a:r>
              <a:rPr lang="pt-BR" dirty="0" err="1"/>
              <a:t>liblocal-lib-perl</a:t>
            </a:r>
            <a:r>
              <a:rPr lang="pt-BR" dirty="0"/>
              <a:t> </a:t>
            </a:r>
            <a:r>
              <a:rPr lang="pt-BR" dirty="0" err="1"/>
              <a:t>apt</a:t>
            </a:r>
            <a:r>
              <a:rPr lang="pt-BR" dirty="0"/>
              <a:t>-file </a:t>
            </a:r>
            <a:r>
              <a:rPr lang="pt-BR" dirty="0" err="1"/>
              <a:t>libtest</a:t>
            </a:r>
            <a:r>
              <a:rPr lang="pt-BR" dirty="0"/>
              <a:t>-fatal-</a:t>
            </a:r>
            <a:r>
              <a:rPr lang="pt-BR" dirty="0" err="1"/>
              <a:t>perl</a:t>
            </a:r>
            <a:r>
              <a:rPr lang="pt-BR" dirty="0"/>
              <a:t> </a:t>
            </a:r>
            <a:r>
              <a:rPr lang="pt-BR" dirty="0" err="1"/>
              <a:t>libmodule</a:t>
            </a:r>
            <a:r>
              <a:rPr lang="pt-BR" dirty="0"/>
              <a:t>-build-</a:t>
            </a:r>
            <a:r>
              <a:rPr lang="pt-BR" dirty="0" err="1"/>
              <a:t>tiny</a:t>
            </a:r>
            <a:r>
              <a:rPr lang="pt-BR" dirty="0"/>
              <a:t>-</a:t>
            </a:r>
            <a:r>
              <a:rPr lang="pt-BR" dirty="0" err="1"/>
              <a:t>perl</a:t>
            </a:r>
            <a:r>
              <a:rPr lang="pt-BR" dirty="0"/>
              <a:t> </a:t>
            </a:r>
            <a:r>
              <a:rPr lang="pt-BR" dirty="0" err="1"/>
              <a:t>libmoo-perl</a:t>
            </a:r>
            <a:r>
              <a:rPr lang="pt-BR" dirty="0"/>
              <a:t> </a:t>
            </a:r>
            <a:r>
              <a:rPr lang="pt-BR" dirty="0" err="1"/>
              <a:t>libmodule-pluggable-perl</a:t>
            </a:r>
            <a:r>
              <a:rPr lang="pt-BR" dirty="0"/>
              <a:t> </a:t>
            </a:r>
            <a:r>
              <a:rPr lang="pt-BR" dirty="0" err="1"/>
              <a:t>libcapture-tiny-perl</a:t>
            </a:r>
            <a:r>
              <a:rPr lang="pt-BR" dirty="0"/>
              <a:t> </a:t>
            </a:r>
            <a:r>
              <a:rPr lang="pt-BR" dirty="0" err="1"/>
              <a:t>libclass-load-perl</a:t>
            </a:r>
            <a:r>
              <a:rPr lang="pt-BR" dirty="0"/>
              <a:t> </a:t>
            </a:r>
            <a:r>
              <a:rPr lang="pt-BR" dirty="0" err="1"/>
              <a:t>libgetopt-long-descriptive-perl</a:t>
            </a:r>
            <a:r>
              <a:rPr lang="pt-BR" dirty="0"/>
              <a:t> </a:t>
            </a:r>
            <a:r>
              <a:rPr lang="pt-BR" dirty="0" err="1"/>
              <a:t>libio-tiecombine-perl</a:t>
            </a:r>
            <a:r>
              <a:rPr lang="pt-BR" dirty="0"/>
              <a:t> </a:t>
            </a:r>
            <a:r>
              <a:rPr lang="pt-BR" dirty="0" err="1"/>
              <a:t>libstring-rewriteprefix-perl</a:t>
            </a:r>
            <a:r>
              <a:rPr lang="pt-BR" dirty="0"/>
              <a:t> </a:t>
            </a:r>
            <a:r>
              <a:rPr lang="pt-BR" dirty="0" err="1"/>
              <a:t>libio-handle-util-perl</a:t>
            </a:r>
            <a:r>
              <a:rPr lang="pt-BR" dirty="0"/>
              <a:t> </a:t>
            </a:r>
            <a:r>
              <a:rPr lang="pt-BR" dirty="0" err="1"/>
              <a:t>libtest-simple-perl</a:t>
            </a:r>
            <a:r>
              <a:rPr lang="pt-BR" dirty="0"/>
              <a:t> </a:t>
            </a:r>
            <a:r>
              <a:rPr lang="pt-BR" dirty="0" err="1"/>
              <a:t>libtest-needsdisplay-perl</a:t>
            </a:r>
            <a:r>
              <a:rPr lang="pt-BR" dirty="0"/>
              <a:t> </a:t>
            </a:r>
            <a:r>
              <a:rPr lang="pt-BR" dirty="0" err="1"/>
              <a:t>libtest-lwp-useragent-perl</a:t>
            </a:r>
            <a:r>
              <a:rPr lang="pt-BR" dirty="0"/>
              <a:t> </a:t>
            </a:r>
            <a:r>
              <a:rPr lang="pt-BR" dirty="0" err="1"/>
              <a:t>cpanminus</a:t>
            </a:r>
            <a:endParaRPr lang="pt-BR" dirty="0"/>
          </a:p>
          <a:p>
            <a:pPr marL="457200" lvl="1" indent="0">
              <a:buNone/>
            </a:pPr>
            <a:r>
              <a:rPr lang="pt-BR" dirty="0" err="1"/>
              <a:t>sudo</a:t>
            </a:r>
            <a:r>
              <a:rPr lang="pt-BR" dirty="0"/>
              <a:t> </a:t>
            </a:r>
            <a:r>
              <a:rPr lang="pt-BR" dirty="0" err="1"/>
              <a:t>cpanm</a:t>
            </a:r>
            <a:r>
              <a:rPr lang="pt-BR" dirty="0"/>
              <a:t> </a:t>
            </a:r>
            <a:r>
              <a:rPr lang="pt-BR" dirty="0" err="1"/>
              <a:t>Catmandu</a:t>
            </a:r>
            <a:r>
              <a:rPr lang="pt-BR" dirty="0"/>
              <a:t>::OAI</a:t>
            </a:r>
          </a:p>
          <a:p>
            <a:pPr marL="971550" lvl="1" indent="-514350">
              <a:buFont typeface="+mj-lt"/>
              <a:buAutoNum type="arabicPeriod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751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46DBFC-9F22-04E6-1202-A52043DB7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Principais comandos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965AB3-96E6-F86C-AAF8-3C0E384F0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err="1"/>
              <a:t>Convert</a:t>
            </a:r>
            <a:endParaRPr lang="pt-BR" dirty="0"/>
          </a:p>
          <a:p>
            <a:pPr lvl="1"/>
            <a:r>
              <a:rPr lang="pt-BR" dirty="0"/>
              <a:t>Usado para converter de um formato para outro, ou para baixar dados da Internet</a:t>
            </a:r>
            <a:endParaRPr lang="pt-BR" u="sng" dirty="0"/>
          </a:p>
          <a:p>
            <a:pPr lvl="1"/>
            <a:r>
              <a:rPr lang="pt-BR" dirty="0"/>
              <a:t>Uma “</a:t>
            </a:r>
            <a:r>
              <a:rPr lang="pt-BR" dirty="0" err="1"/>
              <a:t>Fix</a:t>
            </a:r>
            <a:r>
              <a:rPr lang="pt-BR" dirty="0"/>
              <a:t> </a:t>
            </a:r>
            <a:r>
              <a:rPr lang="pt-BR" dirty="0" err="1"/>
              <a:t>Language</a:t>
            </a:r>
            <a:r>
              <a:rPr lang="pt-BR" dirty="0"/>
              <a:t>” pode ser usada para campos de um dado de entrada.  </a:t>
            </a:r>
          </a:p>
          <a:p>
            <a:pPr lvl="1"/>
            <a:r>
              <a:rPr lang="pt-BR" dirty="0"/>
              <a:t>Exemplo: Converter MARC para CSV</a:t>
            </a:r>
          </a:p>
          <a:p>
            <a:pPr marL="914400" lvl="2" indent="0">
              <a:buNone/>
            </a:pPr>
            <a:r>
              <a:rPr lang="en-US" dirty="0" err="1"/>
              <a:t>catmandu</a:t>
            </a:r>
            <a:r>
              <a:rPr lang="en-US" dirty="0"/>
              <a:t> convert MARC to CSV --fix '</a:t>
            </a:r>
            <a:r>
              <a:rPr lang="en-US" dirty="0" err="1"/>
              <a:t>marc_map</a:t>
            </a:r>
            <a:r>
              <a:rPr lang="en-US" dirty="0"/>
              <a:t>(245a,title); retain(title)' &lt; </a:t>
            </a:r>
            <a:r>
              <a:rPr lang="en-US" dirty="0" err="1"/>
              <a:t>data.mrc</a:t>
            </a:r>
            <a:endParaRPr lang="pt-BR" dirty="0"/>
          </a:p>
          <a:p>
            <a:r>
              <a:rPr lang="pt-BR" dirty="0" err="1"/>
              <a:t>Import</a:t>
            </a:r>
            <a:endParaRPr lang="pt-BR" dirty="0"/>
          </a:p>
          <a:p>
            <a:pPr lvl="1"/>
            <a:r>
              <a:rPr lang="pt-BR" dirty="0"/>
              <a:t>O comando </a:t>
            </a:r>
            <a:r>
              <a:rPr lang="pt-BR" dirty="0" err="1"/>
              <a:t>import</a:t>
            </a:r>
            <a:r>
              <a:rPr lang="pt-BR" dirty="0"/>
              <a:t> é usado para importar dados para uma base de dados. </a:t>
            </a:r>
            <a:r>
              <a:rPr lang="pt-BR" dirty="0" err="1"/>
              <a:t>Catmandu</a:t>
            </a:r>
            <a:r>
              <a:rPr lang="pt-BR" dirty="0"/>
              <a:t> suporta bancos de dados NOSQL como </a:t>
            </a:r>
            <a:r>
              <a:rPr lang="pt-BR" dirty="0" err="1"/>
              <a:t>MongoDB</a:t>
            </a:r>
            <a:r>
              <a:rPr lang="pt-BR" dirty="0"/>
              <a:t>, </a:t>
            </a:r>
            <a:r>
              <a:rPr lang="pt-BR" dirty="0" err="1"/>
              <a:t>Elasticsearch</a:t>
            </a:r>
            <a:r>
              <a:rPr lang="pt-BR" dirty="0"/>
              <a:t> e </a:t>
            </a:r>
            <a:r>
              <a:rPr lang="pt-BR" dirty="0" err="1"/>
              <a:t>CouchDB</a:t>
            </a:r>
            <a:r>
              <a:rPr lang="pt-BR" dirty="0"/>
              <a:t> ou bases de dados relacionais como Oracle, MySQL e </a:t>
            </a:r>
            <a:r>
              <a:rPr lang="pt-BR" dirty="0" err="1"/>
              <a:t>Postgres</a:t>
            </a:r>
            <a:r>
              <a:rPr lang="pt-BR" dirty="0"/>
              <a:t>.</a:t>
            </a:r>
          </a:p>
          <a:p>
            <a:r>
              <a:rPr lang="pt-BR" dirty="0" err="1"/>
              <a:t>Export</a:t>
            </a:r>
            <a:endParaRPr lang="pt-BR" dirty="0"/>
          </a:p>
          <a:p>
            <a:pPr lvl="1"/>
            <a:r>
              <a:rPr lang="pt-BR" dirty="0"/>
              <a:t>O comando </a:t>
            </a:r>
            <a:r>
              <a:rPr lang="pt-BR" dirty="0" err="1"/>
              <a:t>export</a:t>
            </a:r>
            <a:r>
              <a:rPr lang="pt-BR" dirty="0"/>
              <a:t> é usado para extrair dados de uma base de dados.</a:t>
            </a:r>
          </a:p>
        </p:txBody>
      </p:sp>
    </p:spTree>
    <p:extLst>
      <p:ext uri="{BB962C8B-B14F-4D97-AF65-F5344CB8AC3E}">
        <p14:creationId xmlns:p14="http://schemas.microsoft.com/office/powerpoint/2010/main" val="3022079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25F8AE-9ECC-4DFC-B44E-14DD20341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Conceitos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A81A2B-48B7-73FE-F251-887653BE3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hlinkClick r:id="rId2"/>
              </a:rPr>
              <a:t>Items</a:t>
            </a:r>
            <a:r>
              <a:rPr lang="en-US" dirty="0"/>
              <a:t> </a:t>
            </a:r>
            <a:r>
              <a:rPr lang="en-US" dirty="0" err="1"/>
              <a:t>são</a:t>
            </a:r>
            <a:r>
              <a:rPr lang="en-US" dirty="0"/>
              <a:t> a </a:t>
            </a:r>
            <a:r>
              <a:rPr lang="en-US" dirty="0" err="1"/>
              <a:t>unidade</a:t>
            </a:r>
            <a:r>
              <a:rPr lang="en-US" dirty="0"/>
              <a:t> </a:t>
            </a:r>
            <a:r>
              <a:rPr lang="en-US" dirty="0" err="1"/>
              <a:t>básica</a:t>
            </a:r>
            <a:r>
              <a:rPr lang="en-US" dirty="0"/>
              <a:t> de </a:t>
            </a:r>
            <a:r>
              <a:rPr lang="en-US" dirty="0" err="1"/>
              <a:t>processamento</a:t>
            </a:r>
            <a:r>
              <a:rPr lang="en-US" dirty="0"/>
              <a:t> no </a:t>
            </a:r>
            <a:r>
              <a:rPr lang="en-US" dirty="0" err="1"/>
              <a:t>Catmandu</a:t>
            </a:r>
            <a:r>
              <a:rPr lang="en-US" dirty="0"/>
              <a:t>. Items </a:t>
            </a:r>
            <a:r>
              <a:rPr lang="en-US" dirty="0" err="1"/>
              <a:t>podem</a:t>
            </a:r>
            <a:r>
              <a:rPr lang="en-US" dirty="0"/>
              <a:t> ser lidos, </a:t>
            </a:r>
            <a:r>
              <a:rPr lang="en-US" dirty="0" err="1"/>
              <a:t>armazenados</a:t>
            </a:r>
            <a:r>
              <a:rPr lang="en-US" dirty="0"/>
              <a:t> e </a:t>
            </a:r>
            <a:r>
              <a:rPr lang="en-US" dirty="0" err="1"/>
              <a:t>acessados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vários</a:t>
            </a:r>
            <a:r>
              <a:rPr lang="en-US" dirty="0"/>
              <a:t> </a:t>
            </a:r>
            <a:r>
              <a:rPr lang="en-US" dirty="0" err="1"/>
              <a:t>formatos</a:t>
            </a:r>
            <a:r>
              <a:rPr lang="en-US" dirty="0"/>
              <a:t>. Um item </a:t>
            </a:r>
            <a:r>
              <a:rPr lang="en-US" dirty="0" err="1"/>
              <a:t>pode</a:t>
            </a:r>
            <a:r>
              <a:rPr lang="en-US" dirty="0"/>
              <a:t> ser um </a:t>
            </a:r>
            <a:r>
              <a:rPr lang="en-US" dirty="0" err="1"/>
              <a:t>registro</a:t>
            </a:r>
            <a:r>
              <a:rPr lang="en-US" dirty="0"/>
              <a:t> MARC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linha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um </a:t>
            </a:r>
            <a:r>
              <a:rPr lang="en-US" dirty="0" err="1"/>
              <a:t>arquivo</a:t>
            </a:r>
            <a:r>
              <a:rPr lang="en-US" dirty="0"/>
              <a:t> Excel.</a:t>
            </a:r>
          </a:p>
          <a:p>
            <a:pPr marL="0" indent="0">
              <a:buNone/>
            </a:pPr>
            <a:r>
              <a:rPr lang="en-US" b="1" dirty="0">
                <a:hlinkClick r:id="rId3"/>
              </a:rPr>
              <a:t>Importers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importadores</a:t>
            </a:r>
            <a:r>
              <a:rPr lang="en-US" dirty="0"/>
              <a:t>) </a:t>
            </a:r>
            <a:r>
              <a:rPr lang="en-US" dirty="0" err="1"/>
              <a:t>são</a:t>
            </a:r>
            <a:r>
              <a:rPr lang="en-US" dirty="0"/>
              <a:t> </a:t>
            </a:r>
            <a:r>
              <a:rPr lang="en-US" dirty="0" err="1"/>
              <a:t>usados</a:t>
            </a:r>
            <a:r>
              <a:rPr lang="en-US" dirty="0"/>
              <a:t> para </a:t>
            </a:r>
            <a:r>
              <a:rPr lang="en-US" dirty="0" err="1"/>
              <a:t>ler</a:t>
            </a:r>
            <a:r>
              <a:rPr lang="en-US" dirty="0"/>
              <a:t> </a:t>
            </a:r>
            <a:r>
              <a:rPr lang="en-US" dirty="0" err="1"/>
              <a:t>itens</a:t>
            </a:r>
            <a:r>
              <a:rPr lang="en-US" dirty="0"/>
              <a:t>. </a:t>
            </a:r>
            <a:r>
              <a:rPr lang="en-US" dirty="0" err="1"/>
              <a:t>Existem</a:t>
            </a:r>
            <a:r>
              <a:rPr lang="en-US" dirty="0"/>
              <a:t> </a:t>
            </a:r>
            <a:r>
              <a:rPr lang="en-US" dirty="0" err="1"/>
              <a:t>importadores</a:t>
            </a:r>
            <a:r>
              <a:rPr lang="en-US" dirty="0"/>
              <a:t> para MARC, JSON, YAML, CSV, Excel e </a:t>
            </a:r>
            <a:r>
              <a:rPr lang="en-US" dirty="0" err="1"/>
              <a:t>muitos</a:t>
            </a:r>
            <a:r>
              <a:rPr lang="en-US" dirty="0"/>
              <a:t> outros </a:t>
            </a:r>
            <a:r>
              <a:rPr lang="en-US" dirty="0" err="1"/>
              <a:t>formatos</a:t>
            </a:r>
            <a:r>
              <a:rPr lang="en-US" dirty="0"/>
              <a:t> de entrada. </a:t>
            </a:r>
            <a:r>
              <a:rPr lang="en-US" dirty="0" err="1"/>
              <a:t>Também</a:t>
            </a:r>
            <a:r>
              <a:rPr lang="en-US" dirty="0"/>
              <a:t> é </a:t>
            </a:r>
            <a:r>
              <a:rPr lang="en-US" dirty="0" err="1"/>
              <a:t>possível</a:t>
            </a:r>
            <a:r>
              <a:rPr lang="en-US" dirty="0"/>
              <a:t> importer de </a:t>
            </a:r>
            <a:r>
              <a:rPr lang="en-US" dirty="0" err="1"/>
              <a:t>fontes</a:t>
            </a:r>
            <a:r>
              <a:rPr lang="en-US" dirty="0"/>
              <a:t> </a:t>
            </a:r>
            <a:r>
              <a:rPr lang="en-US" dirty="0" err="1"/>
              <a:t>remotas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endpoints SPARQL, Atom e OAI-PMH.</a:t>
            </a:r>
          </a:p>
          <a:p>
            <a:pPr marL="0" indent="0">
              <a:buNone/>
            </a:pPr>
            <a:r>
              <a:rPr lang="en-US" b="1" dirty="0">
                <a:hlinkClick r:id="rId4"/>
              </a:rPr>
              <a:t>Exporters</a:t>
            </a:r>
            <a:r>
              <a:rPr lang="en-US" dirty="0"/>
              <a:t> (</a:t>
            </a:r>
            <a:r>
              <a:rPr lang="en-US" dirty="0" err="1"/>
              <a:t>exportadores</a:t>
            </a:r>
            <a:r>
              <a:rPr lang="en-US" dirty="0"/>
              <a:t>) </a:t>
            </a:r>
            <a:r>
              <a:rPr lang="en-US" dirty="0" err="1"/>
              <a:t>são</a:t>
            </a:r>
            <a:r>
              <a:rPr lang="en-US" dirty="0"/>
              <a:t> </a:t>
            </a:r>
            <a:r>
              <a:rPr lang="en-US" dirty="0" err="1"/>
              <a:t>usados</a:t>
            </a:r>
            <a:r>
              <a:rPr lang="en-US" dirty="0"/>
              <a:t> para transformer </a:t>
            </a:r>
            <a:r>
              <a:rPr lang="en-US" dirty="0" err="1"/>
              <a:t>itens</a:t>
            </a:r>
            <a:r>
              <a:rPr lang="en-US" dirty="0"/>
              <a:t> de volta </a:t>
            </a:r>
            <a:r>
              <a:rPr lang="en-US" dirty="0" err="1"/>
              <a:t>em</a:t>
            </a:r>
            <a:r>
              <a:rPr lang="en-US" dirty="0"/>
              <a:t> JSON, YAML, CSV, Excel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qualquer</a:t>
            </a:r>
            <a:r>
              <a:rPr lang="en-US" dirty="0"/>
              <a:t> </a:t>
            </a:r>
            <a:r>
              <a:rPr lang="en-US" dirty="0" err="1"/>
              <a:t>formato</a:t>
            </a:r>
            <a:r>
              <a:rPr lang="en-US" dirty="0"/>
              <a:t> que </a:t>
            </a:r>
            <a:r>
              <a:rPr lang="en-US" dirty="0" err="1"/>
              <a:t>desejar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b="1" dirty="0">
                <a:hlinkClick r:id="rId5"/>
              </a:rPr>
              <a:t>Stores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armazenadores</a:t>
            </a:r>
            <a:r>
              <a:rPr lang="en-US" dirty="0"/>
              <a:t>) s</a:t>
            </a:r>
            <a:r>
              <a:rPr lang="pt-BR" dirty="0" err="1"/>
              <a:t>ão</a:t>
            </a:r>
            <a:r>
              <a:rPr lang="pt-BR" dirty="0"/>
              <a:t> bancos de dados para armazenar seus dados</a:t>
            </a:r>
            <a:r>
              <a:rPr lang="en-US" dirty="0"/>
              <a:t>. Com </a:t>
            </a:r>
            <a:r>
              <a:rPr lang="en-US" dirty="0" err="1"/>
              <a:t>bancos</a:t>
            </a:r>
            <a:r>
              <a:rPr lang="en-US" dirty="0"/>
              <a:t> de dados </a:t>
            </a:r>
            <a:r>
              <a:rPr lang="en-US" dirty="0" err="1"/>
              <a:t>como</a:t>
            </a:r>
            <a:r>
              <a:rPr lang="en-US" dirty="0"/>
              <a:t> MongoDB e </a:t>
            </a:r>
            <a:r>
              <a:rPr lang="en-US" dirty="0" err="1"/>
              <a:t>ElasticSearch</a:t>
            </a:r>
            <a:r>
              <a:rPr lang="en-US" dirty="0"/>
              <a:t>, </a:t>
            </a:r>
            <a:r>
              <a:rPr lang="en-US" dirty="0" err="1"/>
              <a:t>torna</a:t>
            </a:r>
            <a:r>
              <a:rPr lang="en-US" dirty="0"/>
              <a:t>-se </a:t>
            </a:r>
            <a:r>
              <a:rPr lang="en-US" dirty="0" err="1"/>
              <a:t>muito</a:t>
            </a:r>
            <a:r>
              <a:rPr lang="en-US" dirty="0"/>
              <a:t>, mas </a:t>
            </a:r>
            <a:r>
              <a:rPr lang="en-US" dirty="0" err="1"/>
              <a:t>muito</a:t>
            </a:r>
            <a:r>
              <a:rPr lang="en-US" dirty="0"/>
              <a:t> </a:t>
            </a:r>
            <a:r>
              <a:rPr lang="en-US" dirty="0" err="1"/>
              <a:t>fácil</a:t>
            </a:r>
            <a:r>
              <a:rPr lang="en-US" dirty="0"/>
              <a:t> </a:t>
            </a:r>
            <a:r>
              <a:rPr lang="en-US" dirty="0" err="1"/>
              <a:t>armazenar</a:t>
            </a:r>
            <a:r>
              <a:rPr lang="en-US" dirty="0"/>
              <a:t> </a:t>
            </a:r>
            <a:r>
              <a:rPr lang="en-US" dirty="0" err="1"/>
              <a:t>itens</a:t>
            </a:r>
            <a:r>
              <a:rPr lang="en-US" dirty="0"/>
              <a:t> </a:t>
            </a:r>
            <a:r>
              <a:rPr lang="en-US" dirty="0" err="1"/>
              <a:t>bastante</a:t>
            </a:r>
            <a:r>
              <a:rPr lang="en-US" dirty="0"/>
              <a:t> </a:t>
            </a:r>
            <a:r>
              <a:rPr lang="pt-BR" dirty="0"/>
              <a:t>complexos</a:t>
            </a:r>
            <a:r>
              <a:rPr lang="en-US" dirty="0"/>
              <a:t> e </a:t>
            </a:r>
            <a:r>
              <a:rPr lang="en-US" dirty="0" err="1"/>
              <a:t>muito</a:t>
            </a:r>
            <a:r>
              <a:rPr lang="en-US" dirty="0"/>
              <a:t> </a:t>
            </a:r>
            <a:r>
              <a:rPr lang="pt-BR" dirty="0"/>
              <a:t>hierarquizados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>
                <a:hlinkClick r:id="rId6"/>
              </a:rPr>
              <a:t>Fixes</a:t>
            </a:r>
            <a:r>
              <a:rPr lang="en-US" dirty="0"/>
              <a:t> </a:t>
            </a:r>
            <a:r>
              <a:rPr lang="en-US" dirty="0" err="1"/>
              <a:t>transforma</a:t>
            </a:r>
            <a:r>
              <a:rPr lang="en-US" dirty="0"/>
              <a:t> </a:t>
            </a:r>
            <a:r>
              <a:rPr lang="en-US" dirty="0" err="1"/>
              <a:t>itens</a:t>
            </a:r>
            <a:r>
              <a:rPr lang="en-US" dirty="0"/>
              <a:t>, </a:t>
            </a:r>
            <a:r>
              <a:rPr lang="en-US" dirty="0" err="1"/>
              <a:t>transforma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dados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qualquer</a:t>
            </a:r>
            <a:r>
              <a:rPr lang="en-US" dirty="0"/>
              <a:t> </a:t>
            </a:r>
            <a:r>
              <a:rPr lang="en-US" dirty="0" err="1"/>
              <a:t>formato</a:t>
            </a:r>
            <a:r>
              <a:rPr lang="en-US" dirty="0"/>
              <a:t> que </a:t>
            </a:r>
            <a:r>
              <a:rPr lang="en-US" dirty="0" err="1"/>
              <a:t>você</a:t>
            </a:r>
            <a:r>
              <a:rPr lang="en-US" dirty="0"/>
              <a:t> </a:t>
            </a:r>
            <a:r>
              <a:rPr lang="en-US" dirty="0" err="1"/>
              <a:t>necessite</a:t>
            </a:r>
            <a:r>
              <a:rPr lang="en-US" dirty="0"/>
              <a:t>. </a:t>
            </a:r>
            <a:r>
              <a:rPr lang="en-US" dirty="0" err="1"/>
              <a:t>Veja</a:t>
            </a:r>
            <a:r>
              <a:rPr lang="en-US" dirty="0"/>
              <a:t> </a:t>
            </a:r>
            <a:r>
              <a:rPr lang="en-US" dirty="0">
                <a:hlinkClick r:id="rId7"/>
              </a:rPr>
              <a:t>Fix language</a:t>
            </a:r>
            <a:r>
              <a:rPr lang="en-US" dirty="0"/>
              <a:t> e </a:t>
            </a:r>
            <a:r>
              <a:rPr lang="en-US" dirty="0">
                <a:hlinkClick r:id="rId8"/>
              </a:rPr>
              <a:t>Fix packages</a:t>
            </a:r>
            <a:r>
              <a:rPr lang="en-US" dirty="0"/>
              <a:t> para </a:t>
            </a:r>
            <a:r>
              <a:rPr lang="en-US" dirty="0" err="1"/>
              <a:t>detalhes</a:t>
            </a:r>
            <a:r>
              <a:rPr lang="en-US" dirty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5838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F7CA99-4307-0852-4C44-7B0613BD0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Fixes </a:t>
            </a:r>
            <a:r>
              <a:rPr lang="pt-BR" dirty="0" err="1"/>
              <a:t>Cheat</a:t>
            </a:r>
            <a:r>
              <a:rPr lang="pt-BR" dirty="0"/>
              <a:t> </a:t>
            </a:r>
            <a:r>
              <a:rPr lang="pt-BR" dirty="0" err="1"/>
              <a:t>Sheet</a:t>
            </a:r>
            <a:endParaRPr lang="pt-BR" dirty="0"/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FCD00047-7470-0FC3-ED95-D37729C5B3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0501" y="1690688"/>
            <a:ext cx="5310997" cy="4094884"/>
          </a:xfr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EC3D1DD4-8648-BC11-4B05-8821E24E7112}"/>
              </a:ext>
            </a:extLst>
          </p:cNvPr>
          <p:cNvSpPr txBox="1"/>
          <p:nvPr/>
        </p:nvSpPr>
        <p:spPr>
          <a:xfrm>
            <a:off x="3343563" y="631190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hlinkClick r:id="rId3"/>
              </a:rPr>
              <a:t>https://librecat.org/assets/catmandu_cheat_sheet.pdf</a:t>
            </a:r>
            <a:endParaRPr lang="pt-BR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13322580-725A-2FD7-4AC8-6A9356C94A48}"/>
              </a:ext>
            </a:extLst>
          </p:cNvPr>
          <p:cNvSpPr txBox="1"/>
          <p:nvPr/>
        </p:nvSpPr>
        <p:spPr>
          <a:xfrm>
            <a:off x="3343563" y="587078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hlinkClick r:id="rId4"/>
              </a:rPr>
              <a:t>https://github.com/LibreCat/Catmandu/wiki/Fixes-Cheat-Sheet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0996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0F6553-1CB1-D2DC-D599-E0AE41EAD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1 – Recuperar títulos de uma fonte OAI-PHM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974DAC9-96A0-2259-AB29-90A2B79A7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pt-BR" dirty="0" err="1"/>
              <a:t>catmandu</a:t>
            </a:r>
            <a:r>
              <a:rPr lang="pt-BR" dirty="0"/>
              <a:t> </a:t>
            </a:r>
            <a:r>
              <a:rPr lang="pt-BR" dirty="0" err="1"/>
              <a:t>convert</a:t>
            </a:r>
            <a:r>
              <a:rPr lang="pt-BR" dirty="0"/>
              <a:t> OAI </a:t>
            </a:r>
          </a:p>
          <a:p>
            <a:pPr marL="457200" lvl="1" indent="0">
              <a:buNone/>
            </a:pPr>
            <a:r>
              <a:rPr lang="pt-BR" dirty="0"/>
              <a:t>--</a:t>
            </a:r>
            <a:r>
              <a:rPr lang="pt-BR" dirty="0" err="1"/>
              <a:t>url</a:t>
            </a:r>
            <a:r>
              <a:rPr lang="pt-BR" dirty="0"/>
              <a:t> https://www.seer.ufal.br/index.php/cir/oai </a:t>
            </a:r>
          </a:p>
          <a:p>
            <a:pPr marL="457200" lvl="1" indent="0">
              <a:buNone/>
            </a:pPr>
            <a:r>
              <a:rPr lang="pt-BR" dirty="0"/>
              <a:t>--</a:t>
            </a:r>
            <a:r>
              <a:rPr lang="pt-BR" dirty="0" err="1"/>
              <a:t>fix</a:t>
            </a:r>
            <a:r>
              <a:rPr lang="pt-BR" dirty="0"/>
              <a:t> '</a:t>
            </a:r>
            <a:r>
              <a:rPr lang="pt-BR" dirty="0" err="1"/>
              <a:t>retain</a:t>
            </a:r>
            <a:r>
              <a:rPr lang="pt-BR" dirty="0"/>
              <a:t>("_id", "</a:t>
            </a:r>
            <a:r>
              <a:rPr lang="pt-BR" dirty="0" err="1"/>
              <a:t>title</a:t>
            </a:r>
            <a:r>
              <a:rPr lang="pt-BR" dirty="0"/>
              <a:t>")’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Se quiserem deixar mais legível por humanos:</a:t>
            </a:r>
          </a:p>
          <a:p>
            <a:pPr marL="457200" lvl="1" indent="0">
              <a:buNone/>
            </a:pPr>
            <a:r>
              <a:rPr lang="pt-BR" dirty="0" err="1"/>
              <a:t>catmandu</a:t>
            </a:r>
            <a:r>
              <a:rPr lang="pt-BR" dirty="0"/>
              <a:t> </a:t>
            </a:r>
            <a:r>
              <a:rPr lang="pt-BR" dirty="0" err="1"/>
              <a:t>convert</a:t>
            </a:r>
            <a:r>
              <a:rPr lang="pt-BR" dirty="0"/>
              <a:t> OAI </a:t>
            </a:r>
          </a:p>
          <a:p>
            <a:pPr marL="457200" lvl="1" indent="0">
              <a:buNone/>
            </a:pPr>
            <a:r>
              <a:rPr lang="pt-BR" dirty="0"/>
              <a:t>--</a:t>
            </a:r>
            <a:r>
              <a:rPr lang="pt-BR" dirty="0" err="1"/>
              <a:t>url</a:t>
            </a:r>
            <a:r>
              <a:rPr lang="pt-BR" dirty="0"/>
              <a:t> https://www.seer.ufal.br/index.php/cir/oai </a:t>
            </a:r>
          </a:p>
          <a:p>
            <a:pPr marL="457200" lvl="1" indent="0">
              <a:buNone/>
            </a:pPr>
            <a:r>
              <a:rPr lang="pt-BR" dirty="0"/>
              <a:t>--</a:t>
            </a:r>
            <a:r>
              <a:rPr lang="pt-BR" dirty="0" err="1"/>
              <a:t>fix</a:t>
            </a:r>
            <a:r>
              <a:rPr lang="pt-BR" dirty="0"/>
              <a:t> '</a:t>
            </a:r>
            <a:r>
              <a:rPr lang="pt-BR" dirty="0" err="1"/>
              <a:t>retain</a:t>
            </a:r>
            <a:r>
              <a:rPr lang="pt-BR" dirty="0"/>
              <a:t>("_id", "</a:t>
            </a:r>
            <a:r>
              <a:rPr lang="pt-BR" dirty="0" err="1"/>
              <a:t>title</a:t>
            </a:r>
            <a:r>
              <a:rPr lang="pt-BR" dirty="0"/>
              <a:t>")’</a:t>
            </a:r>
          </a:p>
          <a:p>
            <a:pPr marL="457200" lvl="1" indent="0">
              <a:buNone/>
            </a:pPr>
            <a:r>
              <a:rPr lang="pt-BR" dirty="0" err="1"/>
              <a:t>to</a:t>
            </a:r>
            <a:r>
              <a:rPr lang="pt-BR" dirty="0"/>
              <a:t> YAML </a:t>
            </a:r>
          </a:p>
        </p:txBody>
      </p:sp>
    </p:spTree>
    <p:extLst>
      <p:ext uri="{BB962C8B-B14F-4D97-AF65-F5344CB8AC3E}">
        <p14:creationId xmlns:p14="http://schemas.microsoft.com/office/powerpoint/2010/main" val="2048491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B4EF95-2EFE-386B-FAB5-E8F9B4C30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2 – Extrair títulos de um arquivo MARC 21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EE5F38-B080-79B3-B97D-80CD79B35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Download de um </a:t>
            </a:r>
            <a:r>
              <a:rPr lang="pt-BR" dirty="0" err="1"/>
              <a:t>dataset</a:t>
            </a:r>
            <a:r>
              <a:rPr lang="pt-BR" dirty="0"/>
              <a:t> (Dê preferencia para os Update Files, que são menores): </a:t>
            </a:r>
            <a:r>
              <a:rPr lang="pt-BR" dirty="0">
                <a:hlinkClick r:id="rId2"/>
              </a:rPr>
              <a:t>https://www.nlm.nih.gov/databases/download/catalog.html</a:t>
            </a:r>
            <a:endParaRPr lang="pt-BR" dirty="0"/>
          </a:p>
          <a:p>
            <a:r>
              <a:rPr lang="pt-BR" dirty="0"/>
              <a:t>Recomendado neste exemplo: </a:t>
            </a:r>
            <a:r>
              <a:rPr lang="pt-BR" dirty="0">
                <a:hlinkClick r:id="rId3"/>
              </a:rPr>
              <a:t>https://ftp.nlm.nih.gov/projects/catfile/catfile.bib.20230126</a:t>
            </a:r>
            <a:r>
              <a:rPr lang="pt-BR" dirty="0"/>
              <a:t> </a:t>
            </a:r>
          </a:p>
          <a:p>
            <a:r>
              <a:rPr lang="pt-BR" dirty="0"/>
              <a:t>Converter MARC para CSV, retendo somente o título e o ID:</a:t>
            </a:r>
          </a:p>
          <a:p>
            <a:pPr marL="457200" lvl="1" indent="0">
              <a:buNone/>
            </a:pPr>
            <a:r>
              <a:rPr lang="pt-BR" dirty="0" err="1"/>
              <a:t>catmandu</a:t>
            </a:r>
            <a:r>
              <a:rPr lang="pt-BR" dirty="0"/>
              <a:t> </a:t>
            </a:r>
            <a:r>
              <a:rPr lang="pt-BR" dirty="0" err="1"/>
              <a:t>convert</a:t>
            </a:r>
            <a:r>
              <a:rPr lang="pt-BR" dirty="0"/>
              <a:t> MARC </a:t>
            </a:r>
            <a:r>
              <a:rPr lang="pt-BR" dirty="0" err="1"/>
              <a:t>to</a:t>
            </a:r>
            <a:r>
              <a:rPr lang="pt-BR" dirty="0"/>
              <a:t> CSV --</a:t>
            </a:r>
            <a:r>
              <a:rPr lang="pt-BR" dirty="0" err="1"/>
              <a:t>fix</a:t>
            </a:r>
            <a:r>
              <a:rPr lang="pt-BR" dirty="0"/>
              <a:t> '</a:t>
            </a:r>
            <a:r>
              <a:rPr lang="pt-BR" dirty="0" err="1"/>
              <a:t>marc_map</a:t>
            </a:r>
            <a:r>
              <a:rPr lang="pt-BR" dirty="0"/>
              <a:t>("245","title");</a:t>
            </a:r>
            <a:r>
              <a:rPr lang="pt-BR" dirty="0" err="1"/>
              <a:t>remove_field</a:t>
            </a:r>
            <a:r>
              <a:rPr lang="pt-BR" dirty="0"/>
              <a:t>("</a:t>
            </a:r>
            <a:r>
              <a:rPr lang="pt-BR" dirty="0" err="1"/>
              <a:t>record</a:t>
            </a:r>
            <a:r>
              <a:rPr lang="pt-BR" dirty="0"/>
              <a:t>")' &lt; /</a:t>
            </a:r>
            <a:r>
              <a:rPr lang="pt-BR" dirty="0" err="1"/>
              <a:t>mnt</a:t>
            </a:r>
            <a:r>
              <a:rPr lang="pt-BR" dirty="0"/>
              <a:t>/c/</a:t>
            </a:r>
            <a:r>
              <a:rPr lang="pt-BR" dirty="0" err="1"/>
              <a:t>Users</a:t>
            </a:r>
            <a:r>
              <a:rPr lang="pt-BR" dirty="0"/>
              <a:t>/</a:t>
            </a:r>
            <a:r>
              <a:rPr lang="pt-BR" dirty="0" err="1"/>
              <a:t>trmur</a:t>
            </a:r>
            <a:r>
              <a:rPr lang="pt-BR" dirty="0"/>
              <a:t>/Downloads/catfile.bib.20230126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7272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718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Apresentação do PowerPoint</vt:lpstr>
      <vt:lpstr>Catmandu</vt:lpstr>
      <vt:lpstr>Instalação</vt:lpstr>
      <vt:lpstr>Principais comandos</vt:lpstr>
      <vt:lpstr>Conceitos</vt:lpstr>
      <vt:lpstr>Fixes Cheat Sheet</vt:lpstr>
      <vt:lpstr>Exemplo 1 – Recuperar títulos de uma fonte OAI-PHM</vt:lpstr>
      <vt:lpstr>Exemplo 2 – Extrair títulos de um arquivo MARC 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Tiago Murakami</dc:creator>
  <cp:lastModifiedBy>Tiago Murakami</cp:lastModifiedBy>
  <cp:revision>22</cp:revision>
  <dcterms:created xsi:type="dcterms:W3CDTF">2023-01-27T00:33:39Z</dcterms:created>
  <dcterms:modified xsi:type="dcterms:W3CDTF">2023-01-27T11:54:40Z</dcterms:modified>
</cp:coreProperties>
</file>